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60" r:id="rId2"/>
    <p:sldId id="367" r:id="rId3"/>
    <p:sldId id="407" r:id="rId4"/>
    <p:sldId id="408" r:id="rId5"/>
    <p:sldId id="409" r:id="rId6"/>
    <p:sldId id="401" r:id="rId7"/>
    <p:sldId id="410" r:id="rId8"/>
    <p:sldId id="411" r:id="rId9"/>
    <p:sldId id="413" r:id="rId10"/>
    <p:sldId id="412" r:id="rId11"/>
    <p:sldId id="362" r:id="rId1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11726-AE31-47E6-8265-593BF8429167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F38DB-F276-4051-BACB-134004ED6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9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075" y="54102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31824-192A-4D24-A512-789A359C4137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0"/>
            <a:ext cx="5124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475" y="5410200"/>
            <a:ext cx="771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B141C-1530-4707-97A0-39CB7709B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7B4C4-0F2E-4684-A585-812BEA4C435C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9C0A8-AF01-4F2C-BD9A-EDC28A167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9358-0774-4019-83A8-CB2B91A83DA8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784FB-74E8-41D4-9D58-65589EBEE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9"/>
          <p:cNvSpPr txBox="1"/>
          <p:nvPr/>
        </p:nvSpPr>
        <p:spPr>
          <a:xfrm>
            <a:off x="903288" y="7318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60"/>
          <p:cNvSpPr txBox="1"/>
          <p:nvPr/>
        </p:nvSpPr>
        <p:spPr>
          <a:xfrm>
            <a:off x="10537825" y="27654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F0D16-8C89-45C4-8609-AA61DB505B9B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0ED30-A6D5-4627-993E-1C3E08956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00564-2DBA-460A-821C-DE17E666E2F0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5F0D1-3A28-43DA-B406-ED7989C00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42390-5F46-42E8-B983-D4CE3579AB0B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50AF2-33CC-4104-B7C0-10EF11924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2E42-046A-4DFC-A2E9-72DAF83EF032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5DB67-6A93-47B8-875C-C5C9A2E9C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D4AD4-1B31-4566-B9A2-D39B3408C9E8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FA2F8-D5A1-4CBD-9298-F80A05CDD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6898C-9B93-4C0C-AFFB-B2F0B593AC9B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6C8E8-A52C-48D4-9E74-EE4905FE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41413" y="619125"/>
            <a:ext cx="9906000" cy="51720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456488" y="58832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CD2B7-AED8-4B2C-AA2D-1411ADA060FE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41413" y="5883275"/>
            <a:ext cx="6238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275888" y="5883275"/>
            <a:ext cx="771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3E361-8410-4138-8969-8B823DF9E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CE10-A090-4394-9853-538E3D028602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E57F-DDB1-48AB-AA1E-3D520DB3D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73BF4-463C-46CF-A004-7B6E4A704333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E053F-16A8-45FE-9067-6B1201AD1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23942-5DB6-404C-9553-D3C52F8D99A4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62796-E260-4BC5-AF88-6C2C69E74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E10DC-6519-4E57-A263-82D961B9CE2D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0EDA3-F7A8-4193-826B-488AC9084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E874-D5C4-4587-9C1D-F0145A111801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7833-4296-4841-9698-44EDC4E55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75D32-529B-4AD8-9E86-56A581A57CF4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5032-56E2-4F2D-98EE-405BA22C9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4DF8-DD1B-42D4-B2FC-ECBEBC68B082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B3675-F11B-4771-8633-1BB69DE16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8C994-9159-4AB3-93B7-292BDECCD6BD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D7F0-9683-4BBC-A3B3-E2E4C5EC5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14288" y="0"/>
            <a:ext cx="12053888" cy="6858000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2249488"/>
            <a:ext cx="99060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48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1ED5FE-5BFF-4DEB-AA91-D8957427E1DF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623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cap="all" baseline="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5888" y="5883275"/>
            <a:ext cx="771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8D2CF7-F5E0-46A9-A334-5BFDAEB31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68" r:id="rId12"/>
    <p:sldLayoutId id="2147483655" r:id="rId13"/>
    <p:sldLayoutId id="2147483654" r:id="rId14"/>
    <p:sldLayoutId id="2147483653" r:id="rId15"/>
    <p:sldLayoutId id="2147483652" r:id="rId16"/>
    <p:sldLayoutId id="2147483651" r:id="rId17"/>
    <p:sldLayoutId id="2147483666" r:id="rId1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371097" y="1959195"/>
            <a:ext cx="952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накопители информации, используемые в вычислительной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технике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803851"/>
            <a:ext cx="117348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Упор нами был сделан на облачном хранении данных, как на технологии, которая в последнее время набирает популярность, - ведь это дает возможность делиться данными с другими людьми (в отличие от хранения на дисках или внешних стационарных источниках).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Существуют сотни различных облачных систем хранения. Некоторые из них имеют особую направленность, например, хранение сообщений электронной почты в Интернете или цифровых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изображений.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доступны для хранения всех форм цифровых данных. Некоторые облачные системы хранения являются небольшими операциями, в то время как другие настолько велики, что физическое оборудование может заполнить весь склад. Объекты, в которых размещаются облачные системы хранения, называются центрами обработки данных .</a:t>
            </a:r>
          </a:p>
          <a:p>
            <a:pPr algn="just">
              <a:lnSpc>
                <a:spcPct val="150000"/>
              </a:lnSpc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0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3596" y="2867501"/>
            <a:ext cx="11134180" cy="5646467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Спасибо! </a:t>
            </a:r>
            <a:endParaRPr lang="ru-RU" sz="2400" cap="none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utoShape 2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96462" y="349810"/>
            <a:ext cx="1098452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роли и места ИТ в правовой сфере представляют на сегодняшний день большой интерес. Все это обуславливает актуальность темы данной курсовой работы, в свою очередь объектом исследования являются ИТ.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Предметом изучения следует назвать информацию как совокупность данных.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Целью настоящей курсовой работы являются современные накопители информации, используемые в вычислительной технике.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Исходя из цели и предмета исследования можно выделить ряд основных задач, к которым относятся следующие: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изучение понятия и истории развития ИТ на современном этапе развития;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определение роли и места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информации.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96462" y="349810"/>
            <a:ext cx="109845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Начало периодизации развития информационных знаний как ресурсной основы развития общества связано с созданием качественно нового носителя и средства производства информации( бумаги и печатного станка), что привело к появлению первых коллективных (массовых) источников информации.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uchebnik.mos.ru/system_2/game_apps/icons/000/174/400/original/68aca831cbabd5267de3efd1e503437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245" y="3208215"/>
            <a:ext cx="5052647" cy="336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48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96462" y="349810"/>
            <a:ext cx="109845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Данные представляются с помощью символов, таких как алфавиты (AZ,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цифры (0-9) или специальные символы (+, -, /, *, &lt;,&gt;, = и т. Д.)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- это организованные или классифицированные данные, которые имеют некоторые значимые значения для получателя. Информация - это обработанные данные, на которых основаны решения и действия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85" y="2800350"/>
            <a:ext cx="86868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24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96462" y="349810"/>
            <a:ext cx="109845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- это данные, которые были обработаны таким образом, чтобы иметь значение для человека, который их получает. это любая вещь, которая сообщается.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Данные - это термин, который может быть новым для начинающих, но он очень интересен и прост для понимания. Это может быть что угодно, например, имя человека, место или номер и т. Д. Данные - это имя, данное базовым фактам и сущностям, таким как имена и цифры. Основными примерами данных являются вес, цены, затраты, количество проданных товаров, имена сотрудников, названия продуктов, адреса, налоговые коды, регистрационные знаки и т. д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2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53144" y="446249"/>
            <a:ext cx="7889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Данные - это сырье, которое может быть обработано любой вычислительной машиной. Данные могут быть представлены 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виде, представленном на рисунке 1.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Информация. Виды информац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18" y="2332892"/>
            <a:ext cx="6102252" cy="3427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32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803851"/>
            <a:ext cx="11734801" cy="603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Компьютерная сеть - это система, в которой несколько компьютеров соединены друг с другом для обмена информацией и ресурсами.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приведен список оборудования, необходимого для настройки компьютерной сети для передачи информации: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Сетевые Кабели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Роутер 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Маршрутизаторы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Внутренние сетевые карты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Внешние сетевые карты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Сетевые Кабели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Сетевые кабели используются для подключения компьютеров. Наиболее часто используемый кабель - это кабель категории 5 RJ-45.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Роутер</a:t>
            </a:r>
          </a:p>
        </p:txBody>
      </p:sp>
    </p:spTree>
    <p:extLst>
      <p:ext uri="{BB962C8B-B14F-4D97-AF65-F5344CB8AC3E}">
        <p14:creationId xmlns:p14="http://schemas.microsoft.com/office/powerpoint/2010/main" val="161047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803851"/>
            <a:ext cx="11734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Данные можно хранить с помощью СУБД. Среди систем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управления базами данных можно отметить: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Lotus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Approach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Borland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dBase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Borland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Paradox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Visual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FoxPro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Visual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Basic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также баз данных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SQL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Server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Oracle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используемые в приложениях, построенных по технологии «клиент-сервер».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Элементы СУБД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представлены ниже в таблице.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52" y="2883877"/>
            <a:ext cx="5562600" cy="370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523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aff-online.ru/wp-content/uploads/2019/04/haradzyu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803851"/>
            <a:ext cx="11734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Данные можно хранить на внешних периферийных устройствах (рисунок ниже).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возможно хранение их в Интернете, где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«серверы» сдаются в аренду различным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клиентам.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62" y="2971971"/>
            <a:ext cx="5786071" cy="355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052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1158</TotalTime>
  <Words>614</Words>
  <Application>Microsoft Office PowerPoint</Application>
  <PresentationFormat>Произвольный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ермак света</dc:creator>
  <cp:lastModifiedBy>user</cp:lastModifiedBy>
  <cp:revision>238</cp:revision>
  <dcterms:created xsi:type="dcterms:W3CDTF">2018-09-13T20:10:12Z</dcterms:created>
  <dcterms:modified xsi:type="dcterms:W3CDTF">2020-10-25T13:32:54Z</dcterms:modified>
</cp:coreProperties>
</file>